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335" r:id="rId4"/>
    <p:sldId id="328" r:id="rId5"/>
    <p:sldId id="329" r:id="rId6"/>
    <p:sldId id="336" r:id="rId7"/>
    <p:sldId id="337" r:id="rId8"/>
    <p:sldId id="338" r:id="rId9"/>
    <p:sldId id="320" r:id="rId10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0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Estilo com Tema 1 - Ênfas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60"/>
  </p:normalViewPr>
  <p:slideViewPr>
    <p:cSldViewPr>
      <p:cViewPr varScale="1">
        <p:scale>
          <a:sx n="108" d="100"/>
          <a:sy n="108" d="100"/>
        </p:scale>
        <p:origin x="114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8327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24421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67412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23312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65091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79808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02904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269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52098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14498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9548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59DE9-F2AA-4AD2-BF5D-D8C2D1F0E4E2}" type="datetimeFigureOut">
              <a:rPr lang="pt-BR" smtClean="0"/>
              <a:pPr/>
              <a:t>08/06/2021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7091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2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8"/>
          <p:cNvSpPr txBox="1">
            <a:spLocks/>
          </p:cNvSpPr>
          <p:nvPr/>
        </p:nvSpPr>
        <p:spPr>
          <a:xfrm>
            <a:off x="468313" y="1052513"/>
            <a:ext cx="8229600" cy="792162"/>
          </a:xfrm>
          <a:prstGeom prst="rect">
            <a:avLst/>
          </a:prstGeom>
        </p:spPr>
        <p:txBody>
          <a:bodyPr/>
          <a:lstStyle>
            <a:lvl1pPr algn="ctr">
              <a:defRPr lang="pt-BR" sz="3200" smtClean="0"/>
            </a:lvl1pPr>
          </a:lstStyle>
          <a:p>
            <a:pPr eaLnBrk="0" hangingPunct="0">
              <a:defRPr/>
            </a:pPr>
            <a:r>
              <a:rPr sz="2400" b="1" dirty="0">
                <a:solidFill>
                  <a:schemeClr val="bg1"/>
                </a:solidFill>
                <a:latin typeface="Verdana" pitchFamily="34" charset="0"/>
                <a:ea typeface="+mj-ea"/>
                <a:cs typeface="+mj-cs"/>
              </a:rPr>
              <a:t>FATEC</a:t>
            </a:r>
            <a:r>
              <a:rPr sz="2000" dirty="0">
                <a:solidFill>
                  <a:schemeClr val="bg1"/>
                </a:solidFill>
                <a:latin typeface="Verdana" pitchFamily="34" charset="0"/>
                <a:ea typeface="+mj-ea"/>
                <a:cs typeface="+mj-cs"/>
              </a:rPr>
              <a:t> – FACULDADE DE TECNOLOGIA DE </a:t>
            </a:r>
          </a:p>
          <a:p>
            <a:pPr eaLnBrk="0" hangingPunct="0">
              <a:defRPr/>
            </a:pPr>
            <a:r>
              <a:rPr sz="2000" dirty="0">
                <a:solidFill>
                  <a:schemeClr val="bg1"/>
                </a:solidFill>
                <a:latin typeface="Verdana" pitchFamily="34" charset="0"/>
                <a:ea typeface="+mj-ea"/>
                <a:cs typeface="+mj-cs"/>
              </a:rPr>
              <a:t> SÃO JOSÉ DOS CAMPOS</a:t>
            </a:r>
            <a:r>
              <a:rPr sz="2800" dirty="0">
                <a:solidFill>
                  <a:schemeClr val="bg1"/>
                </a:solidFill>
                <a:latin typeface="Verdana" pitchFamily="34" charset="0"/>
                <a:ea typeface="+mj-ea"/>
                <a:cs typeface="+mj-cs"/>
              </a:rPr>
              <a:t/>
            </a:r>
            <a:br>
              <a:rPr sz="2800" dirty="0">
                <a:solidFill>
                  <a:schemeClr val="bg1"/>
                </a:solidFill>
                <a:latin typeface="Verdana" pitchFamily="34" charset="0"/>
                <a:ea typeface="+mj-ea"/>
                <a:cs typeface="+mj-cs"/>
              </a:rPr>
            </a:br>
            <a:endParaRPr sz="2800" kern="0" dirty="0">
              <a:solidFill>
                <a:schemeClr val="bg1"/>
              </a:solidFill>
              <a:latin typeface="Verdana" pitchFamily="34" charset="0"/>
              <a:ea typeface="+mj-ea"/>
              <a:cs typeface="+mj-cs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569421" y="3098433"/>
            <a:ext cx="600517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indent="450850" algn="ctr" eaLnBrk="0" hangingPunct="0">
              <a:defRPr/>
            </a:pPr>
            <a:r>
              <a:rPr lang="pt-BR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Tecnologia em Banco de Dados</a:t>
            </a:r>
            <a:endParaRPr lang="pt-BR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indent="450850" algn="ctr" eaLnBrk="0" hangingPunct="0">
              <a:defRPr/>
            </a:pPr>
            <a:r>
              <a:rPr lang="pt-BR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API - SPRINT 04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33463" t="22180" r="35825" b="20785"/>
          <a:stretch>
            <a:fillRect/>
          </a:stretch>
        </p:blipFill>
        <p:spPr bwMode="auto">
          <a:xfrm>
            <a:off x="2987824" y="2420888"/>
            <a:ext cx="2808312" cy="129614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36613" t="57035" r="37400" b="20785"/>
          <a:stretch>
            <a:fillRect/>
          </a:stretch>
        </p:blipFill>
        <p:spPr bwMode="auto">
          <a:xfrm>
            <a:off x="6767736" y="0"/>
            <a:ext cx="2376264" cy="5040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Retângulo 2"/>
          <p:cNvSpPr/>
          <p:nvPr/>
        </p:nvSpPr>
        <p:spPr>
          <a:xfrm>
            <a:off x="467544" y="2420888"/>
            <a:ext cx="820891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 pitchFamily="34" charset="0"/>
              <a:buChar char="•"/>
            </a:pPr>
            <a:r>
              <a:rPr lang="pt-BR" sz="2800" dirty="0"/>
              <a:t>Dados IBGE dos munícipios automático;</a:t>
            </a:r>
          </a:p>
          <a:p>
            <a:pPr marL="514350" indent="-514350">
              <a:buFont typeface="Arial" pitchFamily="34" charset="0"/>
              <a:buChar char="•"/>
            </a:pPr>
            <a:endParaRPr lang="pt-BR" sz="2800" dirty="0"/>
          </a:p>
          <a:p>
            <a:pPr marL="514350" indent="-514350">
              <a:buFont typeface="Arial" pitchFamily="34" charset="0"/>
              <a:buChar char="•"/>
            </a:pPr>
            <a:r>
              <a:rPr lang="pt-BR" sz="2800" dirty="0"/>
              <a:t>Integração dos </a:t>
            </a:r>
            <a:r>
              <a:rPr lang="pt-BR" sz="2800" dirty="0" err="1"/>
              <a:t>Shapefile</a:t>
            </a:r>
            <a:r>
              <a:rPr lang="pt-BR" sz="2800" dirty="0"/>
              <a:t>; e</a:t>
            </a:r>
          </a:p>
          <a:p>
            <a:pPr marL="514350" indent="-514350">
              <a:buFont typeface="Arial" pitchFamily="34" charset="0"/>
              <a:buChar char="•"/>
            </a:pPr>
            <a:endParaRPr lang="pt-BR" sz="2800" dirty="0"/>
          </a:p>
          <a:p>
            <a:pPr marL="514350" indent="-514350">
              <a:buFont typeface="Arial" pitchFamily="34" charset="0"/>
              <a:buChar char="•"/>
            </a:pPr>
            <a:r>
              <a:rPr lang="pt-BR" sz="2800" dirty="0" err="1"/>
              <a:t>View</a:t>
            </a:r>
            <a:r>
              <a:rPr lang="pt-BR" sz="2800" dirty="0"/>
              <a:t> de cada tema por município automático.</a:t>
            </a:r>
          </a:p>
        </p:txBody>
      </p:sp>
      <p:sp>
        <p:nvSpPr>
          <p:cNvPr id="4" name="Retângulo 3"/>
          <p:cNvSpPr/>
          <p:nvPr/>
        </p:nvSpPr>
        <p:spPr>
          <a:xfrm>
            <a:off x="899592" y="1033201"/>
            <a:ext cx="15568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pt-BR" sz="20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SPRINT 4</a:t>
            </a:r>
          </a:p>
        </p:txBody>
      </p:sp>
      <p:pic>
        <p:nvPicPr>
          <p:cNvPr id="5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45276" t="25349" r="46850" b="42966"/>
          <a:stretch>
            <a:fillRect/>
          </a:stretch>
        </p:blipFill>
        <p:spPr bwMode="auto">
          <a:xfrm>
            <a:off x="251520" y="980728"/>
            <a:ext cx="576064" cy="576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29675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36613" t="57035" r="37400" b="20785"/>
          <a:stretch>
            <a:fillRect/>
          </a:stretch>
        </p:blipFill>
        <p:spPr bwMode="auto">
          <a:xfrm>
            <a:off x="6767736" y="0"/>
            <a:ext cx="2376264" cy="5040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45276" t="25349" r="46850" b="42966"/>
          <a:stretch>
            <a:fillRect/>
          </a:stretch>
        </p:blipFill>
        <p:spPr bwMode="auto">
          <a:xfrm>
            <a:off x="259112" y="756107"/>
            <a:ext cx="576064" cy="576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Retângulo 22">
            <a:extLst>
              <a:ext uri="{FF2B5EF4-FFF2-40B4-BE49-F238E27FC236}">
                <a16:creationId xmlns:a16="http://schemas.microsoft.com/office/drawing/2014/main" xmlns="" id="{684F20C0-E4BD-47A5-8BF8-9051F561E4AF}"/>
              </a:ext>
            </a:extLst>
          </p:cNvPr>
          <p:cNvSpPr/>
          <p:nvPr/>
        </p:nvSpPr>
        <p:spPr>
          <a:xfrm>
            <a:off x="835176" y="803876"/>
            <a:ext cx="40142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pt-BR" sz="2400" b="1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Views</a:t>
            </a:r>
            <a:r>
              <a:rPr lang="pt-BR" sz="24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 dos municípios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F57A507F-57C9-411C-B19F-0BCF0D3BE3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5776" y="1364065"/>
            <a:ext cx="359092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675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36613" t="57035" r="37400" b="20785"/>
          <a:stretch>
            <a:fillRect/>
          </a:stretch>
        </p:blipFill>
        <p:spPr bwMode="auto">
          <a:xfrm>
            <a:off x="6767736" y="0"/>
            <a:ext cx="2376264" cy="5040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45276" t="25349" r="46850" b="42966"/>
          <a:stretch>
            <a:fillRect/>
          </a:stretch>
        </p:blipFill>
        <p:spPr bwMode="auto">
          <a:xfrm>
            <a:off x="251520" y="980728"/>
            <a:ext cx="576064" cy="576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xmlns="" id="{98253FB6-B78B-4C77-ABB1-10B6C68EAD25}"/>
              </a:ext>
            </a:extLst>
          </p:cNvPr>
          <p:cNvSpPr/>
          <p:nvPr/>
        </p:nvSpPr>
        <p:spPr>
          <a:xfrm>
            <a:off x="827584" y="1037927"/>
            <a:ext cx="57502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pt-BR" sz="24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Backup dos Arquivos integrados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0AF5D071-9611-4BAB-B178-C97DDF3A1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1556791"/>
            <a:ext cx="7048500" cy="4486275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AD08B8F7-FF2E-43F8-995D-719F0CEB042A}"/>
              </a:ext>
            </a:extLst>
          </p:cNvPr>
          <p:cNvSpPr/>
          <p:nvPr/>
        </p:nvSpPr>
        <p:spPr>
          <a:xfrm>
            <a:off x="1047750" y="1556791"/>
            <a:ext cx="6116538" cy="360041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3949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36613" t="57035" r="37400" b="20785"/>
          <a:stretch>
            <a:fillRect/>
          </a:stretch>
        </p:blipFill>
        <p:spPr bwMode="auto">
          <a:xfrm>
            <a:off x="6767736" y="0"/>
            <a:ext cx="2376264" cy="5040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F0A36921-CDDE-40E6-B64A-D2893A235C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90091"/>
            <a:ext cx="9144000" cy="1477818"/>
          </a:xfrm>
          <a:prstGeom prst="rect">
            <a:avLst/>
          </a:prstGeom>
        </p:spPr>
      </p:pic>
      <p:pic>
        <p:nvPicPr>
          <p:cNvPr id="6" name="Picture 2" descr="https://gitlab.com/junio.sendreto/projeto_pi3/-/raw/master/Imagens%20PI/logo.jpg">
            <a:extLst>
              <a:ext uri="{FF2B5EF4-FFF2-40B4-BE49-F238E27FC236}">
                <a16:creationId xmlns:a16="http://schemas.microsoft.com/office/drawing/2014/main" xmlns="" id="{0AF8D7ED-DEAB-4E10-93C1-ADF12BF84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45276" t="25349" r="46850" b="42966"/>
          <a:stretch>
            <a:fillRect/>
          </a:stretch>
        </p:blipFill>
        <p:spPr bwMode="auto">
          <a:xfrm>
            <a:off x="251520" y="980728"/>
            <a:ext cx="576064" cy="576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38ADAA52-1DB9-4357-B2E5-519BCC90FB1F}"/>
              </a:ext>
            </a:extLst>
          </p:cNvPr>
          <p:cNvSpPr/>
          <p:nvPr/>
        </p:nvSpPr>
        <p:spPr>
          <a:xfrm>
            <a:off x="827584" y="1037927"/>
            <a:ext cx="80009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pt-BR" sz="24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Exemplo de arquivo integrado/não integrado</a:t>
            </a:r>
          </a:p>
        </p:txBody>
      </p:sp>
    </p:spTree>
    <p:extLst>
      <p:ext uri="{BB962C8B-B14F-4D97-AF65-F5344CB8AC3E}">
        <p14:creationId xmlns:p14="http://schemas.microsoft.com/office/powerpoint/2010/main" val="869001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5" cstate="print"/>
          <a:srcRect l="36613" t="57035" r="37400" b="20785"/>
          <a:stretch>
            <a:fillRect/>
          </a:stretch>
        </p:blipFill>
        <p:spPr bwMode="auto">
          <a:xfrm>
            <a:off x="6767736" y="0"/>
            <a:ext cx="2376264" cy="5040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2" descr="https://gitlab.com/junio.sendreto/projeto_pi3/-/raw/master/Imagens%20PI/logo.jpg">
            <a:extLst>
              <a:ext uri="{FF2B5EF4-FFF2-40B4-BE49-F238E27FC236}">
                <a16:creationId xmlns:a16="http://schemas.microsoft.com/office/drawing/2014/main" xmlns="" id="{30F62C98-A83D-481F-9D9B-7B10FA0AF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 l="45276" t="25349" r="46850" b="42966"/>
          <a:stretch>
            <a:fillRect/>
          </a:stretch>
        </p:blipFill>
        <p:spPr bwMode="auto">
          <a:xfrm>
            <a:off x="251520" y="980728"/>
            <a:ext cx="576064" cy="576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xmlns="" id="{BBBAC069-9091-449D-89A0-B3943C3058F0}"/>
              </a:ext>
            </a:extLst>
          </p:cNvPr>
          <p:cNvSpPr/>
          <p:nvPr/>
        </p:nvSpPr>
        <p:spPr>
          <a:xfrm>
            <a:off x="827584" y="1037927"/>
            <a:ext cx="11576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pt-BR" sz="24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Vídeo</a:t>
            </a:r>
          </a:p>
        </p:txBody>
      </p:sp>
      <p:pic>
        <p:nvPicPr>
          <p:cNvPr id="3" name="Video_Sprint_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83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3707904" y="2132856"/>
            <a:ext cx="15055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pt-BR" sz="48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FIM</a:t>
            </a:r>
          </a:p>
        </p:txBody>
      </p:sp>
      <p:pic>
        <p:nvPicPr>
          <p:cNvPr id="8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33463" t="22180" r="35825" b="20785"/>
          <a:stretch>
            <a:fillRect/>
          </a:stretch>
        </p:blipFill>
        <p:spPr bwMode="auto">
          <a:xfrm>
            <a:off x="3059832" y="2924944"/>
            <a:ext cx="2808312" cy="129614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8876733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UALIZAÇÃO_PPT_ENGSOFT_II" id="{35C3883B-D33D-4901-AE03-EA3EF233CF6F}" vid="{D09B5A93-426C-4403-B8C0-6DF0F8E60F88}"/>
    </a:ext>
  </a:extLst>
</a:theme>
</file>

<file path=ppt/theme/theme2.xml><?xml version="1.0" encoding="utf-8"?>
<a:theme xmlns:a="http://schemas.openxmlformats.org/drawingml/2006/main" name="1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UALIZAÇÃO_PPT_ENGSOFT_II" id="{35C3883B-D33D-4901-AE03-EA3EF233CF6F}" vid="{D09B5A93-426C-4403-B8C0-6DF0F8E60F8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</TotalTime>
  <Words>55</Words>
  <Application>Microsoft Office PowerPoint</Application>
  <PresentationFormat>Apresentação na tela (4:3)</PresentationFormat>
  <Paragraphs>15</Paragraphs>
  <Slides>8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Verdana</vt:lpstr>
      <vt:lpstr>Tema do Office</vt:lpstr>
      <vt:lpstr>1_Tema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Junio Luiz Sendreto dos Santos</dc:creator>
  <cp:lastModifiedBy>Usuário do Windows</cp:lastModifiedBy>
  <cp:revision>120</cp:revision>
  <dcterms:created xsi:type="dcterms:W3CDTF">2021-02-21T20:26:09Z</dcterms:created>
  <dcterms:modified xsi:type="dcterms:W3CDTF">2021-06-09T01:50:25Z</dcterms:modified>
</cp:coreProperties>
</file>

<file path=docProps/thumbnail.jpeg>
</file>